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93" r:id="rId2"/>
    <p:sldId id="294" r:id="rId3"/>
    <p:sldId id="295" r:id="rId4"/>
    <p:sldId id="296" r:id="rId5"/>
    <p:sldId id="297" r:id="rId6"/>
    <p:sldId id="273" r:id="rId7"/>
    <p:sldId id="274" r:id="rId8"/>
    <p:sldId id="275" r:id="rId9"/>
    <p:sldId id="276" r:id="rId10"/>
    <p:sldId id="281" r:id="rId11"/>
    <p:sldId id="282" r:id="rId12"/>
    <p:sldId id="283" r:id="rId13"/>
    <p:sldId id="284" r:id="rId14"/>
    <p:sldId id="279" r:id="rId15"/>
    <p:sldId id="280" r:id="rId16"/>
    <p:sldId id="285" r:id="rId17"/>
    <p:sldId id="286" r:id="rId18"/>
    <p:sldId id="289" r:id="rId19"/>
    <p:sldId id="290" r:id="rId20"/>
    <p:sldId id="291" r:id="rId21"/>
    <p:sldId id="29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1616710" y="2298700"/>
              <a:ext cx="6069330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endParaRPr lang="fr-FR" sz="36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rapidement en utilisant les faits mémorisés.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470122" y="341524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7053499" y="341524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261810" y="250875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F4EA6B-4EB0-3E87-99B2-C033D2676DE4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EC2D7A-8A1F-79BD-46F5-72B6734BD44E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B56C7A6-FFC9-C0E2-E036-D36A8F42D565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C6D61383-3373-C0DF-560E-077169317495}"/>
              </a:ext>
            </a:extLst>
          </p:cNvPr>
          <p:cNvSpPr/>
          <p:nvPr/>
        </p:nvSpPr>
        <p:spPr>
          <a:xfrm>
            <a:off x="531170" y="341524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sz="4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506AD48-7DA2-4FC9-4E89-E8AC071301F5}"/>
              </a:ext>
            </a:extLst>
          </p:cNvPr>
          <p:cNvSpPr/>
          <p:nvPr/>
        </p:nvSpPr>
        <p:spPr>
          <a:xfrm>
            <a:off x="2114547" y="341524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25D0A6F-F112-4609-8793-EF14BC62EF28}"/>
              </a:ext>
            </a:extLst>
          </p:cNvPr>
          <p:cNvSpPr/>
          <p:nvPr/>
        </p:nvSpPr>
        <p:spPr>
          <a:xfrm>
            <a:off x="1322858" y="25087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308682" y="308421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892059" y="308421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100370" y="217773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6660489" y="2336072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25257" y="4594094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+ 3 = </a:t>
            </a:r>
            <a:r>
              <a:rPr lang="fr-FR" sz="36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6496214" y="2177732"/>
            <a:ext cx="9816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21102B-1C64-42C5-1B84-EA29D1626B8E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0A4437-8A4C-44A7-D9FE-6299C3A24F22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F074E11-125A-6B95-AE9B-87D2A59CA1F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CAA7D96-C797-3BE8-72F4-4D1768548D07}"/>
              </a:ext>
            </a:extLst>
          </p:cNvPr>
          <p:cNvSpPr/>
          <p:nvPr/>
        </p:nvSpPr>
        <p:spPr>
          <a:xfrm>
            <a:off x="778482" y="318676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sz="4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A621ADDD-61FB-02AA-BB5F-0CD7A159DEAE}"/>
              </a:ext>
            </a:extLst>
          </p:cNvPr>
          <p:cNvSpPr/>
          <p:nvPr/>
        </p:nvSpPr>
        <p:spPr>
          <a:xfrm>
            <a:off x="2361859" y="318676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3953F853-825E-B257-3E8C-87B3357A3C0F}"/>
              </a:ext>
            </a:extLst>
          </p:cNvPr>
          <p:cNvSpPr/>
          <p:nvPr/>
        </p:nvSpPr>
        <p:spPr>
          <a:xfrm>
            <a:off x="1570170" y="228028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20D8A029-FD71-671A-4B80-1CBD38425A37}"/>
              </a:ext>
            </a:extLst>
          </p:cNvPr>
          <p:cNvSpPr/>
          <p:nvPr/>
        </p:nvSpPr>
        <p:spPr>
          <a:xfrm rot="16200000">
            <a:off x="2130289" y="243862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E2AB52F-AE6D-6884-78C4-B9C93A40224C}"/>
              </a:ext>
            </a:extLst>
          </p:cNvPr>
          <p:cNvSpPr txBox="1"/>
          <p:nvPr/>
        </p:nvSpPr>
        <p:spPr>
          <a:xfrm>
            <a:off x="1497439" y="455784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 + 3 = </a:t>
            </a:r>
            <a:r>
              <a:rPr lang="fr-FR" sz="36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6CC2E68-CB52-9E68-53DB-299F93F1155B}"/>
              </a:ext>
            </a:extLst>
          </p:cNvPr>
          <p:cNvSpPr txBox="1"/>
          <p:nvPr/>
        </p:nvSpPr>
        <p:spPr>
          <a:xfrm>
            <a:off x="2137135" y="2280281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6" grpId="0" animBg="1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536777" y="353087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7120154" y="353087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328465" y="262438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0794C6-7C25-97DF-A40A-77446DBE3E6A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0B9A9E-EDD6-CFD3-AB9D-8A7166E6FD03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1D1CBB5-B904-C35D-FAC6-6160C2EB5C16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6761753-F765-C7BC-6988-7D7DEE75D523}"/>
              </a:ext>
            </a:extLst>
          </p:cNvPr>
          <p:cNvSpPr/>
          <p:nvPr/>
        </p:nvSpPr>
        <p:spPr>
          <a:xfrm>
            <a:off x="680145" y="353087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CD3B85B-8A61-A1C3-EE88-85223F4BD288}"/>
              </a:ext>
            </a:extLst>
          </p:cNvPr>
          <p:cNvSpPr/>
          <p:nvPr/>
        </p:nvSpPr>
        <p:spPr>
          <a:xfrm>
            <a:off x="2263522" y="353087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7A7FC21-9A5F-52C3-2CE8-E3AE39E63FD9}"/>
              </a:ext>
            </a:extLst>
          </p:cNvPr>
          <p:cNvSpPr/>
          <p:nvPr/>
        </p:nvSpPr>
        <p:spPr>
          <a:xfrm>
            <a:off x="1471833" y="262438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47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308682" y="332350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892059" y="332350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100370" y="241701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6660489" y="2575354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6048547" y="469426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+ 7 = </a:t>
            </a:r>
            <a:r>
              <a:rPr lang="fr-FR" sz="36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6492256" y="2417014"/>
            <a:ext cx="8391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2F59B3-F05B-C92C-71A0-8B36FD379B65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98A866-B471-9CCC-09E1-87ABFBBCD6A0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FAFC58C-CCDB-FA88-CAB3-73CC3DD4F14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BE3D9D0-4C25-AAF9-ED7B-35975921EA55}"/>
              </a:ext>
            </a:extLst>
          </p:cNvPr>
          <p:cNvSpPr/>
          <p:nvPr/>
        </p:nvSpPr>
        <p:spPr>
          <a:xfrm>
            <a:off x="640561" y="332349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C10EC87-83F4-BD10-0F26-64D572B8CC33}"/>
              </a:ext>
            </a:extLst>
          </p:cNvPr>
          <p:cNvSpPr/>
          <p:nvPr/>
        </p:nvSpPr>
        <p:spPr>
          <a:xfrm>
            <a:off x="2223938" y="332349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499181B-213D-FF14-C948-AFABA7CD79C1}"/>
              </a:ext>
            </a:extLst>
          </p:cNvPr>
          <p:cNvSpPr/>
          <p:nvPr/>
        </p:nvSpPr>
        <p:spPr>
          <a:xfrm>
            <a:off x="1432249" y="241701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A04A5AA4-4394-AC5F-3C07-6783489D5719}"/>
              </a:ext>
            </a:extLst>
          </p:cNvPr>
          <p:cNvSpPr/>
          <p:nvPr/>
        </p:nvSpPr>
        <p:spPr>
          <a:xfrm rot="16200000">
            <a:off x="1992368" y="2575352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040FA83-9068-3464-3A36-123402EEBF2F}"/>
              </a:ext>
            </a:extLst>
          </p:cNvPr>
          <p:cNvSpPr txBox="1"/>
          <p:nvPr/>
        </p:nvSpPr>
        <p:spPr>
          <a:xfrm>
            <a:off x="1410114" y="4694259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+ 1 = </a:t>
            </a:r>
            <a:r>
              <a:rPr lang="fr-FR" sz="3600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4F90EC1-57D5-3068-E4DA-E25FF542D2FD}"/>
              </a:ext>
            </a:extLst>
          </p:cNvPr>
          <p:cNvSpPr txBox="1"/>
          <p:nvPr/>
        </p:nvSpPr>
        <p:spPr>
          <a:xfrm>
            <a:off x="1999214" y="2417012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4304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6" grpId="0" animBg="1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536777" y="353087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7120154" y="353087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328465" y="262438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52F5CA-9826-6AB9-AA4E-811C3F807661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55EFE4-8DED-ACE8-B1ED-94596243057C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D31BEF6-D8E8-2157-F754-DBEAB2A8C1C7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ED76C987-C5F1-D29F-53E2-7E8A4D77536B}"/>
              </a:ext>
            </a:extLst>
          </p:cNvPr>
          <p:cNvSpPr/>
          <p:nvPr/>
        </p:nvSpPr>
        <p:spPr>
          <a:xfrm>
            <a:off x="862987" y="348105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4F2D5E7-D4FD-320E-FFF1-704FA98D1C99}"/>
              </a:ext>
            </a:extLst>
          </p:cNvPr>
          <p:cNvSpPr/>
          <p:nvPr/>
        </p:nvSpPr>
        <p:spPr>
          <a:xfrm>
            <a:off x="2446364" y="348105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26F8AC3-0DBC-4E17-56B8-929FBF4195B1}"/>
              </a:ext>
            </a:extLst>
          </p:cNvPr>
          <p:cNvSpPr/>
          <p:nvPr/>
        </p:nvSpPr>
        <p:spPr>
          <a:xfrm>
            <a:off x="1654675" y="257456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43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205398" y="351150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788775" y="351150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5997086" y="260502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6557205" y="276336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997086" y="480773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+ 8 = </a:t>
            </a:r>
            <a:r>
              <a:rPr lang="fr-FR" sz="3600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6416681" y="255776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45E702-C42E-C835-80A1-33077D0ED2D2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81DCD3-4A24-5954-A025-04CFD539FE19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9D596E7-C626-5E2F-8238-4E488F50B2D3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711C861-C055-F106-34AE-33975283385C}"/>
              </a:ext>
            </a:extLst>
          </p:cNvPr>
          <p:cNvSpPr/>
          <p:nvPr/>
        </p:nvSpPr>
        <p:spPr>
          <a:xfrm>
            <a:off x="731447" y="351150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82A50FE-A737-4580-93B3-E5BCE62D4316}"/>
              </a:ext>
            </a:extLst>
          </p:cNvPr>
          <p:cNvSpPr/>
          <p:nvPr/>
        </p:nvSpPr>
        <p:spPr>
          <a:xfrm>
            <a:off x="2314824" y="351150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414B01C0-B9E4-F198-D3E9-FD510B7450F6}"/>
              </a:ext>
            </a:extLst>
          </p:cNvPr>
          <p:cNvSpPr/>
          <p:nvPr/>
        </p:nvSpPr>
        <p:spPr>
          <a:xfrm>
            <a:off x="1523135" y="260502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0A65AA1C-16A2-8829-F49D-813A2CC9764B}"/>
              </a:ext>
            </a:extLst>
          </p:cNvPr>
          <p:cNvSpPr/>
          <p:nvPr/>
        </p:nvSpPr>
        <p:spPr>
          <a:xfrm rot="16200000">
            <a:off x="2083254" y="276336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C0C64D-88F0-4168-C663-7145995EB260}"/>
              </a:ext>
            </a:extLst>
          </p:cNvPr>
          <p:cNvSpPr txBox="1"/>
          <p:nvPr/>
        </p:nvSpPr>
        <p:spPr>
          <a:xfrm>
            <a:off x="1310823" y="469985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+ 5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D631BB6-FE22-A4BF-8968-2659EA2DB6FD}"/>
              </a:ext>
            </a:extLst>
          </p:cNvPr>
          <p:cNvSpPr txBox="1"/>
          <p:nvPr/>
        </p:nvSpPr>
        <p:spPr>
          <a:xfrm>
            <a:off x="1942730" y="255776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771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6" grpId="0" animBg="1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606855" y="357842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7190232" y="357842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398543" y="267194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CA711C-620F-AF20-2457-7853E0E3EB4E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05A021-A444-54A0-57F9-E58610E4CF27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77B318A-2A7C-53B3-F05A-C3592C755051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0010DECF-C5AC-5F11-0DA3-FB4C9DDF75F3}"/>
              </a:ext>
            </a:extLst>
          </p:cNvPr>
          <p:cNvSpPr/>
          <p:nvPr/>
        </p:nvSpPr>
        <p:spPr>
          <a:xfrm>
            <a:off x="541239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sz="4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1AD2B1A-C0DC-653B-6E84-7A6B32A1076C}"/>
              </a:ext>
            </a:extLst>
          </p:cNvPr>
          <p:cNvSpPr/>
          <p:nvPr/>
        </p:nvSpPr>
        <p:spPr>
          <a:xfrm>
            <a:off x="2124616" y="361405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8EFF93C-24C6-C550-4FEC-EDF84ECD9859}"/>
              </a:ext>
            </a:extLst>
          </p:cNvPr>
          <p:cNvSpPr/>
          <p:nvPr/>
        </p:nvSpPr>
        <p:spPr>
          <a:xfrm>
            <a:off x="1332927" y="270757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22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308682" y="327222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892059" y="327222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100370" y="236574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6660489" y="252407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913696" y="4651297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+ 11 = </a:t>
            </a:r>
            <a:r>
              <a:rPr lang="fr-FR" sz="3600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6519965" y="2318478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6B0919-F4E6-A9E6-AC1F-AEB957D5A0C6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9EF1E8-A792-EEFB-D31F-DA01529DE1A3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51AFFF5-6F0B-D08A-851B-FB233C2AAFF0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2F06A24-673C-3BDA-CB5B-56F6418795FE}"/>
              </a:ext>
            </a:extLst>
          </p:cNvPr>
          <p:cNvSpPr/>
          <p:nvPr/>
        </p:nvSpPr>
        <p:spPr>
          <a:xfrm>
            <a:off x="633330" y="327222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sz="4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130610D-FD3E-5279-34C1-6EDE1E01F186}"/>
              </a:ext>
            </a:extLst>
          </p:cNvPr>
          <p:cNvSpPr/>
          <p:nvPr/>
        </p:nvSpPr>
        <p:spPr>
          <a:xfrm>
            <a:off x="2216707" y="327222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A48948F-D733-21C3-6808-EDC45E005331}"/>
              </a:ext>
            </a:extLst>
          </p:cNvPr>
          <p:cNvSpPr/>
          <p:nvPr/>
        </p:nvSpPr>
        <p:spPr>
          <a:xfrm>
            <a:off x="1425018" y="236574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27CE79C6-2F3B-9B7D-E7D2-0398E72827CC}"/>
              </a:ext>
            </a:extLst>
          </p:cNvPr>
          <p:cNvSpPr/>
          <p:nvPr/>
        </p:nvSpPr>
        <p:spPr>
          <a:xfrm rot="16200000">
            <a:off x="1985137" y="252407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294A1A3-25CF-489B-C18A-D28D08A37ED3}"/>
              </a:ext>
            </a:extLst>
          </p:cNvPr>
          <p:cNvSpPr txBox="1"/>
          <p:nvPr/>
        </p:nvSpPr>
        <p:spPr>
          <a:xfrm>
            <a:off x="1229798" y="4651296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 + 1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B4DA85-9D1A-5ADB-F3D8-5830DDB93270}"/>
              </a:ext>
            </a:extLst>
          </p:cNvPr>
          <p:cNvSpPr txBox="1"/>
          <p:nvPr/>
        </p:nvSpPr>
        <p:spPr>
          <a:xfrm>
            <a:off x="1844613" y="2318477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70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6" grpId="0" animBg="1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418848" y="341524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12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7002225" y="341524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210536" y="250875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A74612-68E0-333F-A2E5-AAC4BAF58305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C55957-6D7C-CFA4-D615-6C7C700B27C4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D259BEA-CA03-AB24-039F-2A37480517F6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9BE2362-3C91-98B8-78E6-548F0334C3EA}"/>
              </a:ext>
            </a:extLst>
          </p:cNvPr>
          <p:cNvSpPr/>
          <p:nvPr/>
        </p:nvSpPr>
        <p:spPr>
          <a:xfrm>
            <a:off x="677410" y="341524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C7D20AE-D7E7-795F-0360-CE0027D4C64B}"/>
              </a:ext>
            </a:extLst>
          </p:cNvPr>
          <p:cNvSpPr/>
          <p:nvPr/>
        </p:nvSpPr>
        <p:spPr>
          <a:xfrm>
            <a:off x="2260787" y="341524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035026C-7181-3E5D-EC66-F53B16D60F05}"/>
              </a:ext>
            </a:extLst>
          </p:cNvPr>
          <p:cNvSpPr/>
          <p:nvPr/>
        </p:nvSpPr>
        <p:spPr>
          <a:xfrm>
            <a:off x="1469098" y="25087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93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308682" y="352332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12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892059" y="352331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100370" y="261683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6660489" y="2775173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77262" y="4753030"/>
            <a:ext cx="2494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12 + 13 = </a:t>
            </a:r>
            <a:r>
              <a:rPr lang="fr-FR" sz="3600" dirty="0">
                <a:solidFill>
                  <a:srgbClr val="C00000"/>
                </a:solidFill>
              </a:rPr>
              <a:t>25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6519965" y="2569572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1491AD-3C02-EA03-0333-03D96063D2EF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C9DD10-6CE7-BC70-B411-85E188BCF968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AA2E1BA-6FCB-AB40-84ED-D2FF08A1089A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8EBFE0AD-64ED-A6D6-239A-97A38A534310}"/>
              </a:ext>
            </a:extLst>
          </p:cNvPr>
          <p:cNvSpPr/>
          <p:nvPr/>
        </p:nvSpPr>
        <p:spPr>
          <a:xfrm>
            <a:off x="574925" y="352331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38F2FAE5-1773-A9D2-C5DF-4B67CAFE7630}"/>
              </a:ext>
            </a:extLst>
          </p:cNvPr>
          <p:cNvSpPr/>
          <p:nvPr/>
        </p:nvSpPr>
        <p:spPr>
          <a:xfrm>
            <a:off x="2158302" y="352331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5F834F6-AF96-DAAF-B499-3F2C1071068D}"/>
              </a:ext>
            </a:extLst>
          </p:cNvPr>
          <p:cNvSpPr/>
          <p:nvPr/>
        </p:nvSpPr>
        <p:spPr>
          <a:xfrm>
            <a:off x="1366613" y="2616834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D00320B4-7CC4-A1CC-3A13-89460909297F}"/>
              </a:ext>
            </a:extLst>
          </p:cNvPr>
          <p:cNvSpPr/>
          <p:nvPr/>
        </p:nvSpPr>
        <p:spPr>
          <a:xfrm rot="16200000">
            <a:off x="1926732" y="2775172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C0839F2-650B-D42C-534A-A3FFC0A50E85}"/>
              </a:ext>
            </a:extLst>
          </p:cNvPr>
          <p:cNvSpPr txBox="1"/>
          <p:nvPr/>
        </p:nvSpPr>
        <p:spPr>
          <a:xfrm>
            <a:off x="1222668" y="475303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+ 3 = </a:t>
            </a:r>
            <a:r>
              <a:rPr lang="fr-FR" sz="36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0E08188-71CD-D4B3-8817-793AA3A7EEBD}"/>
              </a:ext>
            </a:extLst>
          </p:cNvPr>
          <p:cNvSpPr txBox="1"/>
          <p:nvPr/>
        </p:nvSpPr>
        <p:spPr>
          <a:xfrm>
            <a:off x="1786208" y="2569571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1951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6" grpId="0" animBg="1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988623" y="316727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572000" y="316727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780311" y="226078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68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205398" y="342900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788775" y="342900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5997086" y="252251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AB4610-7AE9-448C-2A71-C7BD75EBF869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589EA0-2BEE-9FC0-A373-BB7C698101B4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742A26B-231C-D288-CDF3-CF316696B710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D27E28A-A458-D8DA-9ABE-2A62A6EB0E8D}"/>
              </a:ext>
            </a:extLst>
          </p:cNvPr>
          <p:cNvSpPr/>
          <p:nvPr/>
        </p:nvSpPr>
        <p:spPr>
          <a:xfrm>
            <a:off x="771848" y="342900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15</a:t>
            </a:r>
            <a:endParaRPr lang="fr-FR" sz="4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8543534-8289-ED68-6381-7C534F2F07D9}"/>
              </a:ext>
            </a:extLst>
          </p:cNvPr>
          <p:cNvSpPr/>
          <p:nvPr/>
        </p:nvSpPr>
        <p:spPr>
          <a:xfrm>
            <a:off x="2355225" y="342900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D7F358A-C49B-DAF5-AA6E-CF3CAAED0033}"/>
              </a:ext>
            </a:extLst>
          </p:cNvPr>
          <p:cNvSpPr/>
          <p:nvPr/>
        </p:nvSpPr>
        <p:spPr>
          <a:xfrm>
            <a:off x="1563536" y="252251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29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5308682" y="362741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6892059" y="362741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6100370" y="272093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6660489" y="287926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25257" y="479280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75 + 2 = </a:t>
            </a:r>
            <a:r>
              <a:rPr lang="fr-FR" sz="3600" dirty="0">
                <a:solidFill>
                  <a:srgbClr val="C00000"/>
                </a:solidFill>
              </a:rPr>
              <a:t>77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6519965" y="2673668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77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A71C7D-5E4D-2BD6-8DB7-7A22E6E8DD2A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A4C707-7B17-E3E1-255C-28457FB3322C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91CC658-F58A-FC6E-335F-74FF0AE37B1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D43856A-96AB-D69A-2E23-71DB8D104B3D}"/>
              </a:ext>
            </a:extLst>
          </p:cNvPr>
          <p:cNvSpPr/>
          <p:nvPr/>
        </p:nvSpPr>
        <p:spPr>
          <a:xfrm>
            <a:off x="630877" y="362741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15</a:t>
            </a:r>
            <a:endParaRPr lang="fr-FR" sz="4400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488C2FA0-75DD-7442-6D25-26850466D058}"/>
              </a:ext>
            </a:extLst>
          </p:cNvPr>
          <p:cNvSpPr/>
          <p:nvPr/>
        </p:nvSpPr>
        <p:spPr>
          <a:xfrm>
            <a:off x="2214254" y="3627415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376F37CF-B616-D124-058C-999F4ECAB159}"/>
              </a:ext>
            </a:extLst>
          </p:cNvPr>
          <p:cNvSpPr/>
          <p:nvPr/>
        </p:nvSpPr>
        <p:spPr>
          <a:xfrm>
            <a:off x="1422565" y="272093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D1445595-5ACF-6405-C033-970FEED78CD1}"/>
              </a:ext>
            </a:extLst>
          </p:cNvPr>
          <p:cNvSpPr/>
          <p:nvPr/>
        </p:nvSpPr>
        <p:spPr>
          <a:xfrm rot="16200000">
            <a:off x="1982684" y="287926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F8A19A8-8F61-9B83-9D65-C47DBA92898D}"/>
              </a:ext>
            </a:extLst>
          </p:cNvPr>
          <p:cNvSpPr txBox="1"/>
          <p:nvPr/>
        </p:nvSpPr>
        <p:spPr>
          <a:xfrm>
            <a:off x="1153298" y="4792807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15 + 1 = </a:t>
            </a:r>
            <a:r>
              <a:rPr lang="fr-FR" sz="3600" dirty="0">
                <a:solidFill>
                  <a:srgbClr val="C00000"/>
                </a:solidFill>
              </a:rPr>
              <a:t>16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4BE28D4-DDA8-CB37-F026-3F4C019C3201}"/>
              </a:ext>
            </a:extLst>
          </p:cNvPr>
          <p:cNvSpPr txBox="1"/>
          <p:nvPr/>
        </p:nvSpPr>
        <p:spPr>
          <a:xfrm>
            <a:off x="1842160" y="2673668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2608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988623" y="324643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572000" y="324643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780311" y="233995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340431" y="2458706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 + 3 = </a:t>
            </a:r>
            <a:r>
              <a:rPr lang="fr-FR" sz="36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72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3116551" y="312454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699928" y="312454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908239" y="2218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468358" y="2364520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137072" y="329286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 + 3 = </a:t>
            </a:r>
            <a:r>
              <a:rPr lang="fr-FR" sz="36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DA78B5D-B73F-1B9F-E788-85A8E215D0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18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73978" y="220484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60022" y="235218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 + 6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8704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la pyramide de calculs.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515941" y="392560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99318" y="392560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682695" y="3925602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307629" y="3019119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91006" y="301911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99317" y="211263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3782291" y="307175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 + 3 = </a:t>
            </a:r>
            <a:r>
              <a:rPr lang="fr-FR" sz="36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5365667" y="309945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137072" y="329286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 + 3 = </a:t>
            </a:r>
            <a:r>
              <a:rPr lang="fr-FR" sz="36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DA78B5D-B73F-1B9F-E788-85A8E215D0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4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73978" y="220484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60022" y="235218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 + 6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9386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227</TotalTime>
  <Words>315</Words>
  <Application>Microsoft Office PowerPoint</Application>
  <PresentationFormat>Affichage à l'écran (4:3)</PresentationFormat>
  <Paragraphs>198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Observe.</vt:lpstr>
      <vt:lpstr>Observe.</vt:lpstr>
      <vt:lpstr>Observe.</vt:lpstr>
      <vt:lpstr>Observe la pyramide de calculs.</vt:lpstr>
      <vt:lpstr>Observe.</vt:lpstr>
      <vt:lpstr>Observe.</vt:lpstr>
      <vt:lpstr>Observe.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48</cp:revision>
  <dcterms:created xsi:type="dcterms:W3CDTF">2023-02-07T14:55:57Z</dcterms:created>
  <dcterms:modified xsi:type="dcterms:W3CDTF">2025-07-20T12:40:57Z</dcterms:modified>
</cp:coreProperties>
</file>